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3" r:id="rId4"/>
    <p:sldId id="261" r:id="rId5"/>
    <p:sldId id="262" r:id="rId6"/>
    <p:sldId id="260" r:id="rId7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1"/>
    <p:restoredTop sz="96327"/>
  </p:normalViewPr>
  <p:slideViewPr>
    <p:cSldViewPr snapToGrid="0" snapToObjects="1">
      <p:cViewPr>
        <p:scale>
          <a:sx n="357" d="100"/>
          <a:sy n="357" d="100"/>
        </p:scale>
        <p:origin x="7240" y="-2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4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0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6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8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2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8.svg"/><Relationship Id="rId3" Type="http://schemas.openxmlformats.org/officeDocument/2006/relationships/image" Target="../media/image14.svg"/><Relationship Id="rId7" Type="http://schemas.openxmlformats.org/officeDocument/2006/relationships/image" Target="../media/image2.svg"/><Relationship Id="rId12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8.svg"/><Relationship Id="rId3" Type="http://schemas.openxmlformats.org/officeDocument/2006/relationships/image" Target="../media/image26.svg"/><Relationship Id="rId7" Type="http://schemas.openxmlformats.org/officeDocument/2006/relationships/image" Target="../media/image32.svg"/><Relationship Id="rId12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D2FB9-7B14-E341-9839-49A2E9CF1437}"/>
              </a:ext>
            </a:extLst>
          </p:cNvPr>
          <p:cNvGrpSpPr/>
          <p:nvPr/>
        </p:nvGrpSpPr>
        <p:grpSpPr>
          <a:xfrm>
            <a:off x="46495" y="59260"/>
            <a:ext cx="6800212" cy="5319802"/>
            <a:chOff x="46495" y="59260"/>
            <a:chExt cx="6800212" cy="5319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0B135E-0129-8F48-AB6F-788D63A71D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95" y="59260"/>
              <a:ext cx="3672803" cy="5319802"/>
              <a:chOff x="1177871" y="188413"/>
              <a:chExt cx="3672803" cy="531980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FBF15115-FC08-EF4C-9EDC-E514CF86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177871" y="4041023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18BEEE6-33A8-2647-ACCC-68A8D5A2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177871" y="2160327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657D47B5-B8D1-8E4B-A709-62227621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177871" y="403857"/>
                <a:ext cx="3200623" cy="14671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870DA-2E3D-3E4A-987F-07CE0648F841}"/>
                  </a:ext>
                </a:extLst>
              </p:cNvPr>
              <p:cNvSpPr txBox="1"/>
              <p:nvPr/>
            </p:nvSpPr>
            <p:spPr>
              <a:xfrm>
                <a:off x="4091848" y="188413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20dB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A6501A-F9B4-6F44-ADB4-28F6C1DD5239}"/>
                  </a:ext>
                </a:extLst>
              </p:cNvPr>
              <p:cNvSpPr txBox="1"/>
              <p:nvPr/>
            </p:nvSpPr>
            <p:spPr>
              <a:xfrm>
                <a:off x="4091848" y="189593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10dB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3FB00-3FD3-1643-8BB4-5E6BBC5E9B3B}"/>
                  </a:ext>
                </a:extLst>
              </p:cNvPr>
              <p:cNvSpPr txBox="1"/>
              <p:nvPr/>
            </p:nvSpPr>
            <p:spPr>
              <a:xfrm>
                <a:off x="4091848" y="375174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3dB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8261FA0-946C-6349-94AC-DA8794C2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37725" y="424740"/>
              <a:ext cx="3508982" cy="11671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1AC3A26-F6F8-8740-9C85-C64741DE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302523" y="2181210"/>
              <a:ext cx="3508982" cy="11671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45DA3D0-D1A0-EB45-898D-8E85860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7722" y="4061906"/>
              <a:ext cx="3508985" cy="1167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1484" cy="5319801"/>
            <a:chOff x="46495" y="59260"/>
            <a:chExt cx="6801484" cy="53198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1484" cy="5319801"/>
              <a:chOff x="46495" y="59260"/>
              <a:chExt cx="6801484" cy="531980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5319801"/>
                <a:chOff x="1177871" y="188413"/>
                <a:chExt cx="3672803" cy="5319801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4041023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160327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403857"/>
                  <a:ext cx="3200623" cy="146719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89593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75174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110" y="424950"/>
                <a:ext cx="3508982" cy="1166697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110" y="2181420"/>
                <a:ext cx="3509869" cy="1166697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110" y="4062116"/>
              <a:ext cx="3509869" cy="116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85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495" y="3911870"/>
            <a:ext cx="3200623" cy="14671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960472" y="3700082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338110" y="4062116"/>
            <a:ext cx="3509869" cy="116669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6495" y="2207055"/>
            <a:ext cx="3200623" cy="146719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337722" y="2357091"/>
            <a:ext cx="3508985" cy="1167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2960472" y="1985694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-45385" y="5687842"/>
            <a:ext cx="3200623" cy="119596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247118" y="5687842"/>
            <a:ext cx="3509869" cy="11959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0" y="1993439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0" y="5412894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4622639" y="5412894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1175513" y="5412894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1267393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4714076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1267393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4714076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576" y="3293220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05025" y="274704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787" y="274704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786096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285595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749867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133" y="1873738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29000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28999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4314258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8787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428999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646962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4121430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1738</TotalTime>
  <Words>97</Words>
  <Application>Microsoft Macintosh PowerPoint</Application>
  <PresentationFormat>Custom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26</cp:revision>
  <dcterms:created xsi:type="dcterms:W3CDTF">2020-11-24T13:04:50Z</dcterms:created>
  <dcterms:modified xsi:type="dcterms:W3CDTF">2021-02-23T14:06:07Z</dcterms:modified>
</cp:coreProperties>
</file>